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59" r:id="rId15"/>
    <p:sldId id="260" r:id="rId16"/>
    <p:sldId id="263" r:id="rId17"/>
    <p:sldId id="264" r:id="rId18"/>
    <p:sldId id="261" r:id="rId19"/>
    <p:sldId id="258" r:id="rId20"/>
    <p:sldId id="262" r:id="rId21"/>
    <p:sldId id="265" r:id="rId22"/>
    <p:sldId id="277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57"/>
    <p:restoredTop sz="94650"/>
  </p:normalViewPr>
  <p:slideViewPr>
    <p:cSldViewPr snapToGrid="0">
      <p:cViewPr varScale="1">
        <p:scale>
          <a:sx n="95" d="100"/>
          <a:sy n="95" d="100"/>
        </p:scale>
        <p:origin x="18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95E91D-3B70-4EFC-ACC4-4989C9BC75DD}" type="doc">
      <dgm:prSet loTypeId="urn:microsoft.com/office/officeart/2005/8/layout/hierarchy1" loCatId="hierarchy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31556485-94E3-44D6-90CE-9EFD3EE08B15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fr-FR" sz="1900" dirty="0">
              <a:latin typeface="Al Nile" pitchFamily="2" charset="-78"/>
              <a:cs typeface="Al Nile" pitchFamily="2" charset="-78"/>
            </a:rPr>
            <a:t>Partenaire</a:t>
          </a:r>
          <a:endParaRPr lang="en-US" sz="1900" dirty="0">
            <a:latin typeface="Al Nile" pitchFamily="2" charset="-78"/>
            <a:cs typeface="Al Nile" pitchFamily="2" charset="-78"/>
          </a:endParaRPr>
        </a:p>
      </dgm:t>
    </dgm:pt>
    <dgm:pt modelId="{22615A09-FC5D-41ED-8E29-465730F3DE30}" type="parTrans" cxnId="{6A157977-03DA-4A92-9E6C-F4011300BAB0}">
      <dgm:prSet/>
      <dgm:spPr/>
      <dgm:t>
        <a:bodyPr/>
        <a:lstStyle/>
        <a:p>
          <a:endParaRPr lang="en-US"/>
        </a:p>
      </dgm:t>
    </dgm:pt>
    <dgm:pt modelId="{546F4BC9-6F93-4383-8AA7-697CCB89F2E8}" type="sibTrans" cxnId="{6A157977-03DA-4A92-9E6C-F4011300BAB0}">
      <dgm:prSet/>
      <dgm:spPr/>
      <dgm:t>
        <a:bodyPr/>
        <a:lstStyle/>
        <a:p>
          <a:endParaRPr lang="en-US"/>
        </a:p>
      </dgm:t>
    </dgm:pt>
    <dgm:pt modelId="{1A6D69FD-3B62-4BEA-908F-6EB588FBA7A0}">
      <dgm:prSet custT="1"/>
      <dgm:spPr>
        <a:ln>
          <a:solidFill>
            <a:schemeClr val="bg1"/>
          </a:solidFill>
        </a:ln>
      </dgm:spPr>
      <dgm:t>
        <a:bodyPr/>
        <a:lstStyle/>
        <a:p>
          <a:r>
            <a:rPr lang="fr-FR" sz="1900" dirty="0">
              <a:latin typeface="Al Nile" pitchFamily="2" charset="-78"/>
              <a:cs typeface="Al Nile" pitchFamily="2" charset="-78"/>
            </a:rPr>
            <a:t>Créateur</a:t>
          </a:r>
          <a:r>
            <a:rPr lang="fr-FR" sz="2700" dirty="0"/>
            <a:t> </a:t>
          </a:r>
          <a:endParaRPr lang="en-US" sz="2700" dirty="0"/>
        </a:p>
      </dgm:t>
    </dgm:pt>
    <dgm:pt modelId="{2B3B5067-3E38-4E5D-A6D8-DC78340B05B0}" type="parTrans" cxnId="{02458F77-4222-4A33-8D13-E2948B65E6FE}">
      <dgm:prSet/>
      <dgm:spPr/>
      <dgm:t>
        <a:bodyPr/>
        <a:lstStyle/>
        <a:p>
          <a:endParaRPr lang="en-US"/>
        </a:p>
      </dgm:t>
    </dgm:pt>
    <dgm:pt modelId="{DCF69E09-3E26-478B-B25B-CBA1E5A43768}" type="sibTrans" cxnId="{02458F77-4222-4A33-8D13-E2948B65E6FE}">
      <dgm:prSet/>
      <dgm:spPr/>
      <dgm:t>
        <a:bodyPr/>
        <a:lstStyle/>
        <a:p>
          <a:endParaRPr lang="en-US"/>
        </a:p>
      </dgm:t>
    </dgm:pt>
    <dgm:pt modelId="{319A3B80-7102-406E-A9E1-329EDF5CFC4C}">
      <dgm:prSet custT="1"/>
      <dgm:spPr>
        <a:ln>
          <a:solidFill>
            <a:schemeClr val="bg1"/>
          </a:solidFill>
        </a:ln>
      </dgm:spPr>
      <dgm:t>
        <a:bodyPr/>
        <a:lstStyle/>
        <a:p>
          <a:r>
            <a:rPr lang="fr-FR" sz="1900" dirty="0">
              <a:latin typeface="Al Nile" pitchFamily="2" charset="-78"/>
              <a:cs typeface="Al Nile" pitchFamily="2" charset="-78"/>
            </a:rPr>
            <a:t>Responsable</a:t>
          </a:r>
          <a:r>
            <a:rPr lang="fr-FR" sz="2700" dirty="0"/>
            <a:t> </a:t>
          </a:r>
          <a:endParaRPr lang="en-US" sz="2700" dirty="0"/>
        </a:p>
      </dgm:t>
    </dgm:pt>
    <dgm:pt modelId="{2503DEC2-68A9-4F29-BB3A-75333C2B6B57}" type="parTrans" cxnId="{DA16DA49-3634-40A8-AC71-904F76213286}">
      <dgm:prSet/>
      <dgm:spPr/>
      <dgm:t>
        <a:bodyPr/>
        <a:lstStyle/>
        <a:p>
          <a:endParaRPr lang="en-US"/>
        </a:p>
      </dgm:t>
    </dgm:pt>
    <dgm:pt modelId="{CC0F6CA8-2767-4159-8BC2-18A1A1614850}" type="sibTrans" cxnId="{DA16DA49-3634-40A8-AC71-904F76213286}">
      <dgm:prSet/>
      <dgm:spPr/>
      <dgm:t>
        <a:bodyPr/>
        <a:lstStyle/>
        <a:p>
          <a:endParaRPr lang="en-US"/>
        </a:p>
      </dgm:t>
    </dgm:pt>
    <dgm:pt modelId="{7599DB62-97DF-4479-B17A-89812EB5D109}">
      <dgm:prSet custT="1"/>
      <dgm:spPr>
        <a:ln>
          <a:solidFill>
            <a:schemeClr val="bg1"/>
          </a:solidFill>
        </a:ln>
      </dgm:spPr>
      <dgm:t>
        <a:bodyPr/>
        <a:lstStyle/>
        <a:p>
          <a:r>
            <a:rPr lang="fr-FR" sz="1900" dirty="0">
              <a:latin typeface="Al Nile" pitchFamily="2" charset="-78"/>
              <a:cs typeface="Al Nile" pitchFamily="2" charset="-78"/>
            </a:rPr>
            <a:t>Expérience</a:t>
          </a:r>
          <a:r>
            <a:rPr lang="fr-FR" sz="3100" dirty="0"/>
            <a:t> </a:t>
          </a:r>
          <a:endParaRPr lang="en-US" sz="3100" dirty="0"/>
        </a:p>
      </dgm:t>
    </dgm:pt>
    <dgm:pt modelId="{12F22DFC-4652-402E-BB60-C8B8383A5B99}" type="parTrans" cxnId="{B51FC7FF-604B-4441-8BCA-8E3ECAE3DEB2}">
      <dgm:prSet/>
      <dgm:spPr/>
      <dgm:t>
        <a:bodyPr/>
        <a:lstStyle/>
        <a:p>
          <a:endParaRPr lang="en-US"/>
        </a:p>
      </dgm:t>
    </dgm:pt>
    <dgm:pt modelId="{2737300F-64D6-4FE7-A447-35DE4518E936}" type="sibTrans" cxnId="{B51FC7FF-604B-4441-8BCA-8E3ECAE3DEB2}">
      <dgm:prSet/>
      <dgm:spPr/>
      <dgm:t>
        <a:bodyPr/>
        <a:lstStyle/>
        <a:p>
          <a:endParaRPr lang="en-US"/>
        </a:p>
      </dgm:t>
    </dgm:pt>
    <dgm:pt modelId="{988A6C20-A2F5-3A49-A84D-AB25FD860F51}" type="pres">
      <dgm:prSet presAssocID="{6B95E91D-3B70-4EFC-ACC4-4989C9BC75D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50C828-786B-4348-AE12-9735F6BC1A40}" type="pres">
      <dgm:prSet presAssocID="{31556485-94E3-44D6-90CE-9EFD3EE08B15}" presName="hierRoot1" presStyleCnt="0"/>
      <dgm:spPr/>
    </dgm:pt>
    <dgm:pt modelId="{BAACB956-1EF1-434A-9BC9-3EC395B04E65}" type="pres">
      <dgm:prSet presAssocID="{31556485-94E3-44D6-90CE-9EFD3EE08B15}" presName="composite" presStyleCnt="0"/>
      <dgm:spPr/>
    </dgm:pt>
    <dgm:pt modelId="{0AD3C7CB-DCDB-8D4A-83E5-D464F82019A5}" type="pres">
      <dgm:prSet presAssocID="{31556485-94E3-44D6-90CE-9EFD3EE08B15}" presName="background" presStyleLbl="node0" presStyleIdx="0" presStyleCnt="4"/>
      <dgm:spPr>
        <a:solidFill>
          <a:schemeClr val="accent6">
            <a:hueOff val="0"/>
            <a:satOff val="0"/>
            <a:lumOff val="0"/>
            <a:alpha val="0"/>
          </a:schemeClr>
        </a:solidFill>
      </dgm:spPr>
    </dgm:pt>
    <dgm:pt modelId="{DBFDBB87-AE34-F846-8303-53FEACD3444A}" type="pres">
      <dgm:prSet presAssocID="{31556485-94E3-44D6-90CE-9EFD3EE08B15}" presName="text" presStyleLbl="fgAcc0" presStyleIdx="0" presStyleCnt="4">
        <dgm:presLayoutVars>
          <dgm:chPref val="3"/>
        </dgm:presLayoutVars>
      </dgm:prSet>
      <dgm:spPr/>
    </dgm:pt>
    <dgm:pt modelId="{F86D9F04-0E9B-E443-97AF-9B6C41CFA471}" type="pres">
      <dgm:prSet presAssocID="{31556485-94E3-44D6-90CE-9EFD3EE08B15}" presName="hierChild2" presStyleCnt="0"/>
      <dgm:spPr/>
    </dgm:pt>
    <dgm:pt modelId="{1FAB000B-85CC-3049-BB84-B6E92D1463F1}" type="pres">
      <dgm:prSet presAssocID="{1A6D69FD-3B62-4BEA-908F-6EB588FBA7A0}" presName="hierRoot1" presStyleCnt="0"/>
      <dgm:spPr/>
    </dgm:pt>
    <dgm:pt modelId="{9319C175-E89B-0949-8840-2FCA77BACE20}" type="pres">
      <dgm:prSet presAssocID="{1A6D69FD-3B62-4BEA-908F-6EB588FBA7A0}" presName="composite" presStyleCnt="0"/>
      <dgm:spPr/>
    </dgm:pt>
    <dgm:pt modelId="{B079A2B6-B026-C544-BFBC-E000F985A70D}" type="pres">
      <dgm:prSet presAssocID="{1A6D69FD-3B62-4BEA-908F-6EB588FBA7A0}" presName="background" presStyleLbl="node0" presStyleIdx="1" presStyleCnt="4"/>
      <dgm:spPr>
        <a:solidFill>
          <a:schemeClr val="accent6">
            <a:hueOff val="0"/>
            <a:satOff val="0"/>
            <a:lumOff val="0"/>
            <a:alpha val="0"/>
          </a:schemeClr>
        </a:solidFill>
      </dgm:spPr>
    </dgm:pt>
    <dgm:pt modelId="{882E498A-89F6-AB48-B434-85506A4FEB1B}" type="pres">
      <dgm:prSet presAssocID="{1A6D69FD-3B62-4BEA-908F-6EB588FBA7A0}" presName="text" presStyleLbl="fgAcc0" presStyleIdx="1" presStyleCnt="4">
        <dgm:presLayoutVars>
          <dgm:chPref val="3"/>
        </dgm:presLayoutVars>
      </dgm:prSet>
      <dgm:spPr/>
    </dgm:pt>
    <dgm:pt modelId="{A4D56AA0-2432-0048-9434-F9F92C14560B}" type="pres">
      <dgm:prSet presAssocID="{1A6D69FD-3B62-4BEA-908F-6EB588FBA7A0}" presName="hierChild2" presStyleCnt="0"/>
      <dgm:spPr/>
    </dgm:pt>
    <dgm:pt modelId="{07BA7EAF-D4EA-8C43-970E-FF75C0C553BF}" type="pres">
      <dgm:prSet presAssocID="{319A3B80-7102-406E-A9E1-329EDF5CFC4C}" presName="hierRoot1" presStyleCnt="0"/>
      <dgm:spPr/>
    </dgm:pt>
    <dgm:pt modelId="{5D37FDB1-588B-2D4F-8B5B-07A537FD81CA}" type="pres">
      <dgm:prSet presAssocID="{319A3B80-7102-406E-A9E1-329EDF5CFC4C}" presName="composite" presStyleCnt="0"/>
      <dgm:spPr/>
    </dgm:pt>
    <dgm:pt modelId="{E0E6A8A8-9AB9-7A4E-B813-311F3E6E7CF7}" type="pres">
      <dgm:prSet presAssocID="{319A3B80-7102-406E-A9E1-329EDF5CFC4C}" presName="background" presStyleLbl="node0" presStyleIdx="2" presStyleCnt="4"/>
      <dgm:spPr>
        <a:solidFill>
          <a:schemeClr val="tx1">
            <a:alpha val="0"/>
          </a:schemeClr>
        </a:solidFill>
      </dgm:spPr>
    </dgm:pt>
    <dgm:pt modelId="{8E46BC40-B88E-5842-A076-1B5AC7C6E4B0}" type="pres">
      <dgm:prSet presAssocID="{319A3B80-7102-406E-A9E1-329EDF5CFC4C}" presName="text" presStyleLbl="fgAcc0" presStyleIdx="2" presStyleCnt="4">
        <dgm:presLayoutVars>
          <dgm:chPref val="3"/>
        </dgm:presLayoutVars>
      </dgm:prSet>
      <dgm:spPr/>
    </dgm:pt>
    <dgm:pt modelId="{2E6F9B31-5F1B-534D-9FFF-F7DD64E6B68D}" type="pres">
      <dgm:prSet presAssocID="{319A3B80-7102-406E-A9E1-329EDF5CFC4C}" presName="hierChild2" presStyleCnt="0"/>
      <dgm:spPr/>
    </dgm:pt>
    <dgm:pt modelId="{895BCA96-DAE4-B847-BEA9-CD01F2D81F46}" type="pres">
      <dgm:prSet presAssocID="{7599DB62-97DF-4479-B17A-89812EB5D109}" presName="hierRoot1" presStyleCnt="0"/>
      <dgm:spPr/>
    </dgm:pt>
    <dgm:pt modelId="{26BAD744-37BC-8D49-B1B3-95A0B44A2856}" type="pres">
      <dgm:prSet presAssocID="{7599DB62-97DF-4479-B17A-89812EB5D109}" presName="composite" presStyleCnt="0"/>
      <dgm:spPr/>
    </dgm:pt>
    <dgm:pt modelId="{815B6743-0EBF-3548-99AE-C11E1CE3F632}" type="pres">
      <dgm:prSet presAssocID="{7599DB62-97DF-4479-B17A-89812EB5D109}" presName="background" presStyleLbl="node0" presStyleIdx="3" presStyleCnt="4"/>
      <dgm:spPr>
        <a:solidFill>
          <a:schemeClr val="bg1">
            <a:alpha val="0"/>
          </a:schemeClr>
        </a:solidFill>
      </dgm:spPr>
    </dgm:pt>
    <dgm:pt modelId="{F65D2FAE-03CA-E942-B9E5-05117E342F15}" type="pres">
      <dgm:prSet presAssocID="{7599DB62-97DF-4479-B17A-89812EB5D109}" presName="text" presStyleLbl="fgAcc0" presStyleIdx="3" presStyleCnt="4">
        <dgm:presLayoutVars>
          <dgm:chPref val="3"/>
        </dgm:presLayoutVars>
      </dgm:prSet>
      <dgm:spPr/>
    </dgm:pt>
    <dgm:pt modelId="{5853CBE5-13C3-1D4A-8347-C7D84753A793}" type="pres">
      <dgm:prSet presAssocID="{7599DB62-97DF-4479-B17A-89812EB5D109}" presName="hierChild2" presStyleCnt="0"/>
      <dgm:spPr/>
    </dgm:pt>
  </dgm:ptLst>
  <dgm:cxnLst>
    <dgm:cxn modelId="{C1759033-8EC6-7C4B-A16C-1C95DEC6C773}" type="presOf" srcId="{31556485-94E3-44D6-90CE-9EFD3EE08B15}" destId="{DBFDBB87-AE34-F846-8303-53FEACD3444A}" srcOrd="0" destOrd="0" presId="urn:microsoft.com/office/officeart/2005/8/layout/hierarchy1"/>
    <dgm:cxn modelId="{DA16DA49-3634-40A8-AC71-904F76213286}" srcId="{6B95E91D-3B70-4EFC-ACC4-4989C9BC75DD}" destId="{319A3B80-7102-406E-A9E1-329EDF5CFC4C}" srcOrd="2" destOrd="0" parTransId="{2503DEC2-68A9-4F29-BB3A-75333C2B6B57}" sibTransId="{CC0F6CA8-2767-4159-8BC2-18A1A1614850}"/>
    <dgm:cxn modelId="{C9967A66-0BB8-C94D-AEBB-8D78A30F4DC6}" type="presOf" srcId="{319A3B80-7102-406E-A9E1-329EDF5CFC4C}" destId="{8E46BC40-B88E-5842-A076-1B5AC7C6E4B0}" srcOrd="0" destOrd="0" presId="urn:microsoft.com/office/officeart/2005/8/layout/hierarchy1"/>
    <dgm:cxn modelId="{6A157977-03DA-4A92-9E6C-F4011300BAB0}" srcId="{6B95E91D-3B70-4EFC-ACC4-4989C9BC75DD}" destId="{31556485-94E3-44D6-90CE-9EFD3EE08B15}" srcOrd="0" destOrd="0" parTransId="{22615A09-FC5D-41ED-8E29-465730F3DE30}" sibTransId="{546F4BC9-6F93-4383-8AA7-697CCB89F2E8}"/>
    <dgm:cxn modelId="{02458F77-4222-4A33-8D13-E2948B65E6FE}" srcId="{6B95E91D-3B70-4EFC-ACC4-4989C9BC75DD}" destId="{1A6D69FD-3B62-4BEA-908F-6EB588FBA7A0}" srcOrd="1" destOrd="0" parTransId="{2B3B5067-3E38-4E5D-A6D8-DC78340B05B0}" sibTransId="{DCF69E09-3E26-478B-B25B-CBA1E5A43768}"/>
    <dgm:cxn modelId="{AB94D68A-1499-6F4A-839F-D398ED30CA38}" type="presOf" srcId="{6B95E91D-3B70-4EFC-ACC4-4989C9BC75DD}" destId="{988A6C20-A2F5-3A49-A84D-AB25FD860F51}" srcOrd="0" destOrd="0" presId="urn:microsoft.com/office/officeart/2005/8/layout/hierarchy1"/>
    <dgm:cxn modelId="{2FACA2A7-13AE-C448-B0D0-0D489D2F0CA4}" type="presOf" srcId="{7599DB62-97DF-4479-B17A-89812EB5D109}" destId="{F65D2FAE-03CA-E942-B9E5-05117E342F15}" srcOrd="0" destOrd="0" presId="urn:microsoft.com/office/officeart/2005/8/layout/hierarchy1"/>
    <dgm:cxn modelId="{A881EFD4-3E18-F54B-89AF-668BF6B34E76}" type="presOf" srcId="{1A6D69FD-3B62-4BEA-908F-6EB588FBA7A0}" destId="{882E498A-89F6-AB48-B434-85506A4FEB1B}" srcOrd="0" destOrd="0" presId="urn:microsoft.com/office/officeart/2005/8/layout/hierarchy1"/>
    <dgm:cxn modelId="{B51FC7FF-604B-4441-8BCA-8E3ECAE3DEB2}" srcId="{6B95E91D-3B70-4EFC-ACC4-4989C9BC75DD}" destId="{7599DB62-97DF-4479-B17A-89812EB5D109}" srcOrd="3" destOrd="0" parTransId="{12F22DFC-4652-402E-BB60-C8B8383A5B99}" sibTransId="{2737300F-64D6-4FE7-A447-35DE4518E936}"/>
    <dgm:cxn modelId="{908A40D3-6729-6E4F-B70E-3E80C23AEF59}" type="presParOf" srcId="{988A6C20-A2F5-3A49-A84D-AB25FD860F51}" destId="{F850C828-786B-4348-AE12-9735F6BC1A40}" srcOrd="0" destOrd="0" presId="urn:microsoft.com/office/officeart/2005/8/layout/hierarchy1"/>
    <dgm:cxn modelId="{FDC97B34-A011-8245-A7EA-FD32DD4A0B2E}" type="presParOf" srcId="{F850C828-786B-4348-AE12-9735F6BC1A40}" destId="{BAACB956-1EF1-434A-9BC9-3EC395B04E65}" srcOrd="0" destOrd="0" presId="urn:microsoft.com/office/officeart/2005/8/layout/hierarchy1"/>
    <dgm:cxn modelId="{D55DC744-F1D0-3E4B-B126-D89F3F249C9B}" type="presParOf" srcId="{BAACB956-1EF1-434A-9BC9-3EC395B04E65}" destId="{0AD3C7CB-DCDB-8D4A-83E5-D464F82019A5}" srcOrd="0" destOrd="0" presId="urn:microsoft.com/office/officeart/2005/8/layout/hierarchy1"/>
    <dgm:cxn modelId="{A4D0DE78-2A37-684A-B42A-E7CBAD394FFC}" type="presParOf" srcId="{BAACB956-1EF1-434A-9BC9-3EC395B04E65}" destId="{DBFDBB87-AE34-F846-8303-53FEACD3444A}" srcOrd="1" destOrd="0" presId="urn:microsoft.com/office/officeart/2005/8/layout/hierarchy1"/>
    <dgm:cxn modelId="{1659533C-553E-9F47-9B62-FCDD11B40B6F}" type="presParOf" srcId="{F850C828-786B-4348-AE12-9735F6BC1A40}" destId="{F86D9F04-0E9B-E443-97AF-9B6C41CFA471}" srcOrd="1" destOrd="0" presId="urn:microsoft.com/office/officeart/2005/8/layout/hierarchy1"/>
    <dgm:cxn modelId="{AB1488FD-FDFC-7B46-8783-32BFE7C7274C}" type="presParOf" srcId="{988A6C20-A2F5-3A49-A84D-AB25FD860F51}" destId="{1FAB000B-85CC-3049-BB84-B6E92D1463F1}" srcOrd="1" destOrd="0" presId="urn:microsoft.com/office/officeart/2005/8/layout/hierarchy1"/>
    <dgm:cxn modelId="{DDAEEF53-6230-2E4A-8146-1DA7A072AF54}" type="presParOf" srcId="{1FAB000B-85CC-3049-BB84-B6E92D1463F1}" destId="{9319C175-E89B-0949-8840-2FCA77BACE20}" srcOrd="0" destOrd="0" presId="urn:microsoft.com/office/officeart/2005/8/layout/hierarchy1"/>
    <dgm:cxn modelId="{8128B231-2942-DD49-AAAF-29BD6E74A0F7}" type="presParOf" srcId="{9319C175-E89B-0949-8840-2FCA77BACE20}" destId="{B079A2B6-B026-C544-BFBC-E000F985A70D}" srcOrd="0" destOrd="0" presId="urn:microsoft.com/office/officeart/2005/8/layout/hierarchy1"/>
    <dgm:cxn modelId="{9E96DB52-A218-E346-B8C2-9AB74245ED74}" type="presParOf" srcId="{9319C175-E89B-0949-8840-2FCA77BACE20}" destId="{882E498A-89F6-AB48-B434-85506A4FEB1B}" srcOrd="1" destOrd="0" presId="urn:microsoft.com/office/officeart/2005/8/layout/hierarchy1"/>
    <dgm:cxn modelId="{288F5035-053A-3445-B7BE-51168E471458}" type="presParOf" srcId="{1FAB000B-85CC-3049-BB84-B6E92D1463F1}" destId="{A4D56AA0-2432-0048-9434-F9F92C14560B}" srcOrd="1" destOrd="0" presId="urn:microsoft.com/office/officeart/2005/8/layout/hierarchy1"/>
    <dgm:cxn modelId="{C5496000-91CB-C44C-BE70-6CC0D6594914}" type="presParOf" srcId="{988A6C20-A2F5-3A49-A84D-AB25FD860F51}" destId="{07BA7EAF-D4EA-8C43-970E-FF75C0C553BF}" srcOrd="2" destOrd="0" presId="urn:microsoft.com/office/officeart/2005/8/layout/hierarchy1"/>
    <dgm:cxn modelId="{9F44C963-C42A-5841-98D7-9EFF6A2F7CDE}" type="presParOf" srcId="{07BA7EAF-D4EA-8C43-970E-FF75C0C553BF}" destId="{5D37FDB1-588B-2D4F-8B5B-07A537FD81CA}" srcOrd="0" destOrd="0" presId="urn:microsoft.com/office/officeart/2005/8/layout/hierarchy1"/>
    <dgm:cxn modelId="{9A4DDDBE-D298-9445-8738-5189C34939AA}" type="presParOf" srcId="{5D37FDB1-588B-2D4F-8B5B-07A537FD81CA}" destId="{E0E6A8A8-9AB9-7A4E-B813-311F3E6E7CF7}" srcOrd="0" destOrd="0" presId="urn:microsoft.com/office/officeart/2005/8/layout/hierarchy1"/>
    <dgm:cxn modelId="{7FCE51B4-F822-E74F-884A-7418E97F8077}" type="presParOf" srcId="{5D37FDB1-588B-2D4F-8B5B-07A537FD81CA}" destId="{8E46BC40-B88E-5842-A076-1B5AC7C6E4B0}" srcOrd="1" destOrd="0" presId="urn:microsoft.com/office/officeart/2005/8/layout/hierarchy1"/>
    <dgm:cxn modelId="{255C18B5-1571-5B47-ACDC-319642517E2D}" type="presParOf" srcId="{07BA7EAF-D4EA-8C43-970E-FF75C0C553BF}" destId="{2E6F9B31-5F1B-534D-9FFF-F7DD64E6B68D}" srcOrd="1" destOrd="0" presId="urn:microsoft.com/office/officeart/2005/8/layout/hierarchy1"/>
    <dgm:cxn modelId="{66CD9251-4982-4347-A5D0-381EC4321FAC}" type="presParOf" srcId="{988A6C20-A2F5-3A49-A84D-AB25FD860F51}" destId="{895BCA96-DAE4-B847-BEA9-CD01F2D81F46}" srcOrd="3" destOrd="0" presId="urn:microsoft.com/office/officeart/2005/8/layout/hierarchy1"/>
    <dgm:cxn modelId="{201411F8-FDC1-DC41-A482-0227FE945EAA}" type="presParOf" srcId="{895BCA96-DAE4-B847-BEA9-CD01F2D81F46}" destId="{26BAD744-37BC-8D49-B1B3-95A0B44A2856}" srcOrd="0" destOrd="0" presId="urn:microsoft.com/office/officeart/2005/8/layout/hierarchy1"/>
    <dgm:cxn modelId="{BCF3E6AA-A904-E64D-9AD8-E1AD438AF949}" type="presParOf" srcId="{26BAD744-37BC-8D49-B1B3-95A0B44A2856}" destId="{815B6743-0EBF-3548-99AE-C11E1CE3F632}" srcOrd="0" destOrd="0" presId="urn:microsoft.com/office/officeart/2005/8/layout/hierarchy1"/>
    <dgm:cxn modelId="{4CC33049-84F3-AB4B-A38B-6BE925055FDF}" type="presParOf" srcId="{26BAD744-37BC-8D49-B1B3-95A0B44A2856}" destId="{F65D2FAE-03CA-E942-B9E5-05117E342F15}" srcOrd="1" destOrd="0" presId="urn:microsoft.com/office/officeart/2005/8/layout/hierarchy1"/>
    <dgm:cxn modelId="{8FB15E23-A838-0445-95F5-86EB8AEF9F0A}" type="presParOf" srcId="{895BCA96-DAE4-B847-BEA9-CD01F2D81F46}" destId="{5853CBE5-13C3-1D4A-8347-C7D84753A793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D3C7CB-DCDB-8D4A-83E5-D464F82019A5}">
      <dsp:nvSpPr>
        <dsp:cNvPr id="0" name=""/>
        <dsp:cNvSpPr/>
      </dsp:nvSpPr>
      <dsp:spPr>
        <a:xfrm>
          <a:off x="3080" y="1361187"/>
          <a:ext cx="2199649" cy="139677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BFDBB87-AE34-F846-8303-53FEACD3444A}">
      <dsp:nvSpPr>
        <dsp:cNvPr id="0" name=""/>
        <dsp:cNvSpPr/>
      </dsp:nvSpPr>
      <dsp:spPr>
        <a:xfrm>
          <a:off x="247486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Al Nile" pitchFamily="2" charset="-78"/>
              <a:cs typeface="Al Nile" pitchFamily="2" charset="-78"/>
            </a:rPr>
            <a:t>Partenaire</a:t>
          </a:r>
          <a:endParaRPr lang="en-US" sz="1900" kern="1200" dirty="0">
            <a:latin typeface="Al Nile" pitchFamily="2" charset="-78"/>
            <a:cs typeface="Al Nile" pitchFamily="2" charset="-78"/>
          </a:endParaRPr>
        </a:p>
      </dsp:txBody>
      <dsp:txXfrm>
        <a:off x="288396" y="1634282"/>
        <a:ext cx="2117829" cy="1314957"/>
      </dsp:txXfrm>
    </dsp:sp>
    <dsp:sp modelId="{B079A2B6-B026-C544-BFBC-E000F985A70D}">
      <dsp:nvSpPr>
        <dsp:cNvPr id="0" name=""/>
        <dsp:cNvSpPr/>
      </dsp:nvSpPr>
      <dsp:spPr>
        <a:xfrm>
          <a:off x="2691541" y="1361187"/>
          <a:ext cx="2199649" cy="139677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82E498A-89F6-AB48-B434-85506A4FEB1B}">
      <dsp:nvSpPr>
        <dsp:cNvPr id="0" name=""/>
        <dsp:cNvSpPr/>
      </dsp:nvSpPr>
      <dsp:spPr>
        <a:xfrm>
          <a:off x="2935947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Al Nile" pitchFamily="2" charset="-78"/>
              <a:cs typeface="Al Nile" pitchFamily="2" charset="-78"/>
            </a:rPr>
            <a:t>Créateur</a:t>
          </a:r>
          <a:r>
            <a:rPr lang="fr-FR" sz="2700" kern="1200" dirty="0"/>
            <a:t> </a:t>
          </a:r>
          <a:endParaRPr lang="en-US" sz="2700" kern="1200" dirty="0"/>
        </a:p>
      </dsp:txBody>
      <dsp:txXfrm>
        <a:off x="2976857" y="1634282"/>
        <a:ext cx="2117829" cy="1314957"/>
      </dsp:txXfrm>
    </dsp:sp>
    <dsp:sp modelId="{E0E6A8A8-9AB9-7A4E-B813-311F3E6E7CF7}">
      <dsp:nvSpPr>
        <dsp:cNvPr id="0" name=""/>
        <dsp:cNvSpPr/>
      </dsp:nvSpPr>
      <dsp:spPr>
        <a:xfrm>
          <a:off x="5380002" y="1361187"/>
          <a:ext cx="2199649" cy="1396777"/>
        </a:xfrm>
        <a:prstGeom prst="roundRect">
          <a:avLst>
            <a:gd name="adj" fmla="val 10000"/>
          </a:avLst>
        </a:prstGeom>
        <a:solidFill>
          <a:schemeClr val="tx1">
            <a:alpha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46BC40-B88E-5842-A076-1B5AC7C6E4B0}">
      <dsp:nvSpPr>
        <dsp:cNvPr id="0" name=""/>
        <dsp:cNvSpPr/>
      </dsp:nvSpPr>
      <dsp:spPr>
        <a:xfrm>
          <a:off x="5624408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Al Nile" pitchFamily="2" charset="-78"/>
              <a:cs typeface="Al Nile" pitchFamily="2" charset="-78"/>
            </a:rPr>
            <a:t>Responsable</a:t>
          </a:r>
          <a:r>
            <a:rPr lang="fr-FR" sz="2700" kern="1200" dirty="0"/>
            <a:t> </a:t>
          </a:r>
          <a:endParaRPr lang="en-US" sz="2700" kern="1200" dirty="0"/>
        </a:p>
      </dsp:txBody>
      <dsp:txXfrm>
        <a:off x="5665318" y="1634282"/>
        <a:ext cx="2117829" cy="1314957"/>
      </dsp:txXfrm>
    </dsp:sp>
    <dsp:sp modelId="{815B6743-0EBF-3548-99AE-C11E1CE3F632}">
      <dsp:nvSpPr>
        <dsp:cNvPr id="0" name=""/>
        <dsp:cNvSpPr/>
      </dsp:nvSpPr>
      <dsp:spPr>
        <a:xfrm>
          <a:off x="8068463" y="1361187"/>
          <a:ext cx="2199649" cy="1396777"/>
        </a:xfrm>
        <a:prstGeom prst="roundRect">
          <a:avLst>
            <a:gd name="adj" fmla="val 10000"/>
          </a:avLst>
        </a:prstGeom>
        <a:solidFill>
          <a:schemeClr val="bg1">
            <a:alpha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65D2FAE-03CA-E942-B9E5-05117E342F15}">
      <dsp:nvSpPr>
        <dsp:cNvPr id="0" name=""/>
        <dsp:cNvSpPr/>
      </dsp:nvSpPr>
      <dsp:spPr>
        <a:xfrm>
          <a:off x="8312869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Al Nile" pitchFamily="2" charset="-78"/>
              <a:cs typeface="Al Nile" pitchFamily="2" charset="-78"/>
            </a:rPr>
            <a:t>Expérience</a:t>
          </a:r>
          <a:r>
            <a:rPr lang="fr-FR" sz="3100" kern="1200" dirty="0"/>
            <a:t> </a:t>
          </a:r>
          <a:endParaRPr lang="en-US" sz="3100" kern="1200" dirty="0"/>
        </a:p>
      </dsp:txBody>
      <dsp:txXfrm>
        <a:off x="8353779" y="1634282"/>
        <a:ext cx="2117829" cy="1314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17348-5840-F34F-B808-E1B3A0B59EA0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55FFEA-2D5E-7F47-AFAF-80E05BFFDB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337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55FFEA-2D5E-7F47-AFAF-80E05BFFDB1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98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FF6071-C0F1-310D-1681-F8021782F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7F38A0C-53E4-C01C-BB9B-D74480BE43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A7BB95-BECA-85A0-85EE-01693F28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42B6-74FE-6449-A414-1249928FD8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7691D1-E88A-2D2E-4E91-C69186D8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FC7375-488B-CC36-E72E-9CA5417D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1D892-A300-9441-8893-16721AE286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20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2C6587-8D24-1E3F-DE09-883FDB852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78A5F4-D00E-2F0D-8478-B364F3797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3AD132-A0D3-A7BE-02E7-902F30F9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42B6-74FE-6449-A414-1249928FD8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D8E534-7BA5-0C90-04BF-DC4AB49A2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07687E-5B33-4E96-6815-BCEEDFD5F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1D892-A300-9441-8893-16721AE286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044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D2B4B1-8123-F436-99C7-93C8B21ED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1951DC-A29A-A400-C7B5-764AC03D5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5B1FE7-83C1-96FA-3E74-2BFC6384B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42B6-74FE-6449-A414-1249928FD8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762FC4-AE82-F9DB-0B86-BE3AFE838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03FE32-54F0-0F96-5EBC-D463FDAA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1D892-A300-9441-8893-16721AE286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596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004AA4-D959-118B-956F-69D60FA39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BEBF7E-2B85-E58A-2A13-1EE50AFE72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71EC5F-5B06-9F87-E5AC-D5E3C79C1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82BE74-CBC0-4A04-2F32-2E55C6582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42B6-74FE-6449-A414-1249928FD8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A3F000-B226-668D-CBEF-A958CABDE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3A4B32-4F3F-4EAE-E373-00FF2475B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1D892-A300-9441-8893-16721AE286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472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B29763-A4EE-9740-DFBE-BD962A010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BD78106-B841-9196-8251-E7B887730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54BBBE5-7EE7-7443-B4A6-DE518F775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B04D298-C197-5932-8D4C-3C5F80208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D3366D7-0F8F-4467-2D51-A4DE842439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C9F203E-BBD5-3319-FC64-B136FF62F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42B6-74FE-6449-A414-1249928FD8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F4BD7A-C62D-803A-6C29-321B67D55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7A1201-D923-65E6-01F7-109028CC9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1D892-A300-9441-8893-16721AE286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973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6ECCC-0EC1-9616-45D3-40D5B8A9D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2081EA2-BF9D-E579-A101-6773F9D6F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42B6-74FE-6449-A414-1249928FD8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5844F3-EC8E-DDF7-54D0-24962B419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5EEA9D5-5B4F-8ABA-9DBA-07DDA4D83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1D892-A300-9441-8893-16721AE286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61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6EC1F1A-EDBA-CC5E-5757-9BD472BB0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42B6-74FE-6449-A414-1249928FD8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5FD8E98-3521-E346-4EFD-EEC95B5F9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BD0A44-866A-C68C-628F-A52B28237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1D892-A300-9441-8893-16721AE286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8877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376CC9-F87A-111C-2C93-60D5BB368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2C9D9A-9CE6-371F-865F-784F070F1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7CFD283-996A-D611-4843-3701C697F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4854E7-692A-8EA6-1BFA-E3A00A6C9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42B6-74FE-6449-A414-1249928FD8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D3706E-B286-8153-7699-A5160D8C8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DEF441-1226-4CC5-246E-00157716A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1D892-A300-9441-8893-16721AE286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247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40D1-0ADD-D822-ADC5-0FCE2B3CA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F8121AA-C226-A665-4C10-20D32C368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140984-3C22-96AE-5EB8-B08937764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304307-D9FD-7C13-BB99-F414B2C3C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42B6-74FE-6449-A414-1249928FD8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A4C903-D703-D7C2-8253-B81F89FCE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6DB4B9-E9FC-F511-ADB1-6AAFDC70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1D892-A300-9441-8893-16721AE286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1838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9E9793-BE6B-015B-62D3-784F5477B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4D439C4-100B-EFFE-4D8D-76CC240F7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F54FCE-419C-9553-8CA8-89AA8C26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42B6-74FE-6449-A414-1249928FD8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10F4FA-8B42-5A5A-1BA6-E00B281A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F57DCF-98F9-40B7-AB1A-3DEEA836E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1D892-A300-9441-8893-16721AE286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255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2A5F12E-E870-A0BD-1F7F-C008C15FA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A41CAE-7202-D66F-72E3-C2B268777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B19894-807A-4CA1-726E-97C06EB1E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42B6-74FE-6449-A414-1249928FD8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DD03F8-78DF-1CD9-D881-1ECF40CC8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294C27-3DD6-5153-8402-09F56DE1D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1D892-A300-9441-8893-16721AE286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710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1E04026-B08E-60B3-5C37-1F0F76F8D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5A2B4D-F943-E873-F8E7-862314900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E7D9B3-B933-209D-5EA7-845671DB8A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242B6-74FE-6449-A414-1249928FD8DD}" type="datetimeFigureOut">
              <a:rPr lang="fr-FR" smtClean="0"/>
              <a:t>20/02/2023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4DCA69-DAB6-DBE3-75F8-1530E8AA0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C23109-7708-143C-6743-56A503995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1D892-A300-9441-8893-16721AE286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546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interest.fr/astonsas/plafonds/" TargetMode="External"/><Relationship Id="rId13" Type="http://schemas.openxmlformats.org/officeDocument/2006/relationships/image" Target="../media/image46.png"/><Relationship Id="rId3" Type="http://schemas.microsoft.com/office/2007/relationships/hdphoto" Target="../media/hdphoto2.wdp"/><Relationship Id="rId7" Type="http://schemas.openxmlformats.org/officeDocument/2006/relationships/image" Target="../media/image43.png"/><Relationship Id="rId12" Type="http://schemas.openxmlformats.org/officeDocument/2006/relationships/hyperlink" Target="https://www.facebook.com/AstonSasAgencement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aston-sas/mycompany/?viewAsMember=true" TargetMode="External"/><Relationship Id="rId11" Type="http://schemas.openxmlformats.org/officeDocument/2006/relationships/image" Target="../media/image45.png"/><Relationship Id="rId5" Type="http://schemas.openxmlformats.org/officeDocument/2006/relationships/image" Target="../media/image42.png"/><Relationship Id="rId10" Type="http://schemas.openxmlformats.org/officeDocument/2006/relationships/hyperlink" Target="https://www.instagram.com/aston_sas/" TargetMode="External"/><Relationship Id="rId4" Type="http://schemas.openxmlformats.org/officeDocument/2006/relationships/hyperlink" Target="https://www.youtube.com/@ASTONsasLIsleJourdain" TargetMode="External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28BD099-345F-4FD0-B655-906BD3402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2">
            <a:extLst>
              <a:ext uri="{FF2B5EF4-FFF2-40B4-BE49-F238E27FC236}">
                <a16:creationId xmlns:a16="http://schemas.microsoft.com/office/drawing/2014/main" id="{9CF7FE1C-8BC5-4B0C-A2BC-93AB72C90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2849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409661A-B541-BCA9-0C5C-FD7AEA5D4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1415" y="3170196"/>
            <a:ext cx="6531130" cy="1143252"/>
          </a:xfrm>
        </p:spPr>
        <p:txBody>
          <a:bodyPr anchor="b">
            <a:normAutofit/>
          </a:bodyPr>
          <a:lstStyle/>
          <a:p>
            <a:pPr algn="l"/>
            <a:r>
              <a:rPr lang="fr-FR" sz="4400" dirty="0">
                <a:latin typeface="Al Nile" pitchFamily="2" charset="-78"/>
                <a:cs typeface="Al Nile" pitchFamily="2" charset="-78"/>
              </a:rPr>
              <a:t>Présentation commerciale</a:t>
            </a:r>
          </a:p>
        </p:txBody>
      </p:sp>
      <p:pic>
        <p:nvPicPr>
          <p:cNvPr id="5" name="Image 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1A155DC-FA30-C9D5-E872-EC3976564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64" y="3336436"/>
            <a:ext cx="3618566" cy="977012"/>
          </a:xfrm>
          <a:prstGeom prst="rect">
            <a:avLst/>
          </a:prstGeom>
        </p:spPr>
      </p:pic>
      <p:pic>
        <p:nvPicPr>
          <p:cNvPr id="19" name="Image 18" descr="Une image contenant texte, intérieur, fenêtre&#10;&#10;Description générée automatiquement">
            <a:extLst>
              <a:ext uri="{FF2B5EF4-FFF2-40B4-BE49-F238E27FC236}">
                <a16:creationId xmlns:a16="http://schemas.microsoft.com/office/drawing/2014/main" id="{B35164CF-F700-0FD2-50A8-02294A2C3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566" y="0"/>
            <a:ext cx="4390344" cy="2919577"/>
          </a:xfrm>
          <a:prstGeom prst="rect">
            <a:avLst/>
          </a:prstGeom>
        </p:spPr>
      </p:pic>
      <p:pic>
        <p:nvPicPr>
          <p:cNvPr id="17" name="Image 16" descr="Une image contenant plafond, intérieur, meubles, plusieurs&#10;&#10;Description générée automatiquement">
            <a:extLst>
              <a:ext uri="{FF2B5EF4-FFF2-40B4-BE49-F238E27FC236}">
                <a16:creationId xmlns:a16="http://schemas.microsoft.com/office/drawing/2014/main" id="{1B45CDC2-CEE9-29E6-74A6-2E75141AB0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797" y="0"/>
            <a:ext cx="3892770" cy="291957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2228E2A-B43F-8996-3893-6FC9FEBE52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8058"/>
          <a:stretch/>
        </p:blipFill>
        <p:spPr>
          <a:xfrm rot="5400000">
            <a:off x="4390958" y="-648031"/>
            <a:ext cx="2919580" cy="421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667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ce réservé du contenu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77856B3B-02EE-C013-3CEB-85B624B30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65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F70878DC-E465-F93E-5A1D-B4F539C0B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383" y="161166"/>
            <a:ext cx="9226924" cy="1699408"/>
          </a:xfr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4B6EDFA-421D-35E2-D9DA-57A12DD37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l Nile" pitchFamily="2" charset="-78"/>
                <a:cs typeface="Al Nile" pitchFamily="2" charset="-78"/>
              </a:rPr>
              <a:t>PRODUITS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1B4B0AB-25E3-972B-DCC0-BDA4B1CFB891}"/>
              </a:ext>
            </a:extLst>
          </p:cNvPr>
          <p:cNvSpPr txBox="1"/>
          <p:nvPr/>
        </p:nvSpPr>
        <p:spPr>
          <a:xfrm>
            <a:off x="280969" y="3922330"/>
            <a:ext cx="211519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00" dirty="0"/>
              <a:t>Cloisons amovibles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F67E1B3-1674-77A6-D2B8-8F925927B373}"/>
              </a:ext>
            </a:extLst>
          </p:cNvPr>
          <p:cNvSpPr txBox="1"/>
          <p:nvPr/>
        </p:nvSpPr>
        <p:spPr>
          <a:xfrm>
            <a:off x="3037879" y="3919080"/>
            <a:ext cx="228524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00" dirty="0"/>
              <a:t>Mobiliers de bureaux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4973B1-B12C-2092-4E29-A30CF3AE8B40}"/>
              </a:ext>
            </a:extLst>
          </p:cNvPr>
          <p:cNvSpPr txBox="1"/>
          <p:nvPr/>
        </p:nvSpPr>
        <p:spPr>
          <a:xfrm>
            <a:off x="6536171" y="3915713"/>
            <a:ext cx="103041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00" dirty="0"/>
              <a:t>Plâtrerie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2ACE743-CA31-9FAD-F972-E1061EAD04A1}"/>
              </a:ext>
            </a:extLst>
          </p:cNvPr>
          <p:cNvSpPr txBox="1"/>
          <p:nvPr/>
        </p:nvSpPr>
        <p:spPr>
          <a:xfrm>
            <a:off x="4139296" y="6308021"/>
            <a:ext cx="342728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00" dirty="0"/>
              <a:t>Faux plafond &amp; ilots acoustiques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76B6FC2-7069-9FE0-29B1-29842EFB5170}"/>
              </a:ext>
            </a:extLst>
          </p:cNvPr>
          <p:cNvSpPr txBox="1"/>
          <p:nvPr/>
        </p:nvSpPr>
        <p:spPr>
          <a:xfrm>
            <a:off x="993865" y="6300097"/>
            <a:ext cx="285225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00" dirty="0"/>
              <a:t>Cloisons vitre et coupe feu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F715E14-67AE-DADF-C0BF-463D2E0889CA}"/>
              </a:ext>
            </a:extLst>
          </p:cNvPr>
          <p:cNvSpPr txBox="1"/>
          <p:nvPr/>
        </p:nvSpPr>
        <p:spPr>
          <a:xfrm>
            <a:off x="8011501" y="3919080"/>
            <a:ext cx="228421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00" dirty="0"/>
              <a:t>Planchers techniques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EFDC71C-7B2E-2D62-8E0D-C34A84F7D6B1}"/>
              </a:ext>
            </a:extLst>
          </p:cNvPr>
          <p:cNvSpPr txBox="1"/>
          <p:nvPr/>
        </p:nvSpPr>
        <p:spPr>
          <a:xfrm>
            <a:off x="7247994" y="6308020"/>
            <a:ext cx="4652625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dirty="0"/>
              <a:t>Menuiserie intérieure, sols &amp; peinture</a:t>
            </a:r>
          </a:p>
        </p:txBody>
      </p:sp>
      <p:pic>
        <p:nvPicPr>
          <p:cNvPr id="22" name="Image 21" descr="Une image contenant intérieur, plancher, bâtiment, carrelé&#10;&#10;Description générée automatiquement">
            <a:extLst>
              <a:ext uri="{FF2B5EF4-FFF2-40B4-BE49-F238E27FC236}">
                <a16:creationId xmlns:a16="http://schemas.microsoft.com/office/drawing/2014/main" id="{5911B57F-5EFD-5999-C04B-11BFE7E32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47" y="1563581"/>
            <a:ext cx="1532965" cy="2305211"/>
          </a:xfrm>
          <a:prstGeom prst="rect">
            <a:avLst/>
          </a:prstGeom>
        </p:spPr>
      </p:pic>
      <p:pic>
        <p:nvPicPr>
          <p:cNvPr id="24" name="Image 23" descr="Une image contenant intérieur, plancher, fenêtre, meubles&#10;&#10;Description générée automatiquement">
            <a:extLst>
              <a:ext uri="{FF2B5EF4-FFF2-40B4-BE49-F238E27FC236}">
                <a16:creationId xmlns:a16="http://schemas.microsoft.com/office/drawing/2014/main" id="{2DA32195-81B1-E52B-F930-2B339571F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258" y="1944268"/>
            <a:ext cx="3216088" cy="1929653"/>
          </a:xfrm>
          <a:prstGeom prst="rect">
            <a:avLst/>
          </a:prstGeom>
        </p:spPr>
      </p:pic>
      <p:pic>
        <p:nvPicPr>
          <p:cNvPr id="26" name="Image 25" descr="Une image contenant intérieur, plancher, mur, pièce&#10;&#10;Description générée automatiquement">
            <a:extLst>
              <a:ext uri="{FF2B5EF4-FFF2-40B4-BE49-F238E27FC236}">
                <a16:creationId xmlns:a16="http://schemas.microsoft.com/office/drawing/2014/main" id="{54D90C91-C182-F8EC-F984-0112FE4952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4747" y="1751311"/>
            <a:ext cx="1417710" cy="2126565"/>
          </a:xfrm>
          <a:prstGeom prst="rect">
            <a:avLst/>
          </a:prstGeom>
        </p:spPr>
      </p:pic>
      <p:pic>
        <p:nvPicPr>
          <p:cNvPr id="28" name="Image 27" descr="Une image contenant table, table de travail, plusieurs&#10;&#10;Description générée automatiquement">
            <a:extLst>
              <a:ext uri="{FF2B5EF4-FFF2-40B4-BE49-F238E27FC236}">
                <a16:creationId xmlns:a16="http://schemas.microsoft.com/office/drawing/2014/main" id="{CFF1658C-449D-886A-1FDF-A8BC6CF496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1055" y="4484135"/>
            <a:ext cx="2845007" cy="1815962"/>
          </a:xfrm>
          <a:prstGeom prst="rect">
            <a:avLst/>
          </a:prstGeom>
        </p:spPr>
      </p:pic>
      <p:pic>
        <p:nvPicPr>
          <p:cNvPr id="30" name="Image 29" descr="Une image contenant intérieur, plancher, plafond&#10;&#10;Description générée automatiquement">
            <a:extLst>
              <a:ext uri="{FF2B5EF4-FFF2-40B4-BE49-F238E27FC236}">
                <a16:creationId xmlns:a16="http://schemas.microsoft.com/office/drawing/2014/main" id="{D0CDED25-F658-CD20-D72E-9B1149A385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308" y="4410835"/>
            <a:ext cx="2845007" cy="1889262"/>
          </a:xfrm>
          <a:prstGeom prst="rect">
            <a:avLst/>
          </a:prstGeom>
        </p:spPr>
      </p:pic>
      <p:pic>
        <p:nvPicPr>
          <p:cNvPr id="32" name="Image 31" descr="Une image contenant plancher, intérieur&#10;&#10;Description générée automatiquement">
            <a:extLst>
              <a:ext uri="{FF2B5EF4-FFF2-40B4-BE49-F238E27FC236}">
                <a16:creationId xmlns:a16="http://schemas.microsoft.com/office/drawing/2014/main" id="{2C45AD8D-E49A-7CBF-6024-83C499C52B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9209" y="4441266"/>
            <a:ext cx="1828800" cy="1828800"/>
          </a:xfrm>
          <a:prstGeom prst="rect">
            <a:avLst/>
          </a:prstGeom>
        </p:spPr>
      </p:pic>
      <p:pic>
        <p:nvPicPr>
          <p:cNvPr id="4" name="Image 3" descr="Une image contenant intérieur, plancher, table, carrelé&#10;&#10;Description générée automatiquement">
            <a:extLst>
              <a:ext uri="{FF2B5EF4-FFF2-40B4-BE49-F238E27FC236}">
                <a16:creationId xmlns:a16="http://schemas.microsoft.com/office/drawing/2014/main" id="{708E39DB-BE89-11DA-89C3-657B5DAF69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0850" y="1707229"/>
            <a:ext cx="1627985" cy="217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23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intérieur, plancher, bâtiment, carrelé&#10;&#10;Description générée automatiquement">
            <a:extLst>
              <a:ext uri="{FF2B5EF4-FFF2-40B4-BE49-F238E27FC236}">
                <a16:creationId xmlns:a16="http://schemas.microsoft.com/office/drawing/2014/main" id="{5124E47C-D82C-CBA6-A68F-7510980959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861" b="3297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8F4CBF5-9B67-EBA4-214A-7B9467F4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fr-FR" sz="4000">
                <a:latin typeface="Al Nile" pitchFamily="2" charset="-78"/>
                <a:cs typeface="Al Nile" pitchFamily="2" charset="-78"/>
              </a:rPr>
              <a:t>Pourquoi rénover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0BF3FA-8DD9-529E-CCFD-C3C086245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318" y="2420754"/>
            <a:ext cx="3822189" cy="374276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fr-FR" sz="1900" b="0" i="0" u="none" strike="noStrike" dirty="0">
                <a:effectLst/>
              </a:rPr>
              <a:t>Pour des espaces collaboratifs, créatifs </a:t>
            </a:r>
          </a:p>
          <a:p>
            <a:pPr>
              <a:buFont typeface="Wingdings" pitchFamily="2" charset="2"/>
              <a:buChar char="q"/>
            </a:pPr>
            <a:r>
              <a:rPr lang="fr-FR" sz="1900" b="0" i="0" u="none" strike="noStrike" dirty="0">
                <a:effectLst/>
              </a:rPr>
              <a:t>Un meilleur outil </a:t>
            </a:r>
          </a:p>
          <a:p>
            <a:pPr>
              <a:buFont typeface="Wingdings" pitchFamily="2" charset="2"/>
              <a:buChar char="q"/>
            </a:pPr>
            <a:r>
              <a:rPr lang="fr-FR" sz="1900" b="0" i="0" u="none" strike="noStrike" dirty="0">
                <a:effectLst/>
              </a:rPr>
              <a:t>S'adapter aux besoins</a:t>
            </a:r>
          </a:p>
          <a:p>
            <a:pPr>
              <a:buFont typeface="Wingdings" pitchFamily="2" charset="2"/>
              <a:buChar char="q"/>
            </a:pPr>
            <a:r>
              <a:rPr lang="fr-FR" sz="1900" b="0" i="0" u="none" strike="noStrike" dirty="0">
                <a:effectLst/>
              </a:rPr>
              <a:t> Limiter les coûts </a:t>
            </a:r>
          </a:p>
          <a:p>
            <a:pPr>
              <a:buFont typeface="Wingdings" pitchFamily="2" charset="2"/>
              <a:buChar char="q"/>
            </a:pPr>
            <a:r>
              <a:rPr lang="fr-FR" sz="1900" b="0" i="0" u="none" strike="noStrike" dirty="0">
                <a:effectLst/>
              </a:rPr>
              <a:t>Attirer nouveaux talents</a:t>
            </a:r>
          </a:p>
          <a:p>
            <a:pPr marL="0" indent="0"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289767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Espace réservé du contenu 4" descr="Une image contenant intérieur, encombré&#10;&#10;Description générée automatiquement">
            <a:extLst>
              <a:ext uri="{FF2B5EF4-FFF2-40B4-BE49-F238E27FC236}">
                <a16:creationId xmlns:a16="http://schemas.microsoft.com/office/drawing/2014/main" id="{C7819378-42A5-03B5-5A01-E2335643A1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20389" r="27552"/>
          <a:stretch/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F626167-4281-B09B-6822-FEE5D4AB1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62763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  <a:latin typeface="Al Nile" pitchFamily="2" charset="-78"/>
                <a:cs typeface="Al Nile" pitchFamily="2" charset="-78"/>
              </a:rPr>
              <a:t>Offre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0DC45C-3AE4-2EAA-F0A2-B3C8DC082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785"/>
            <a:ext cx="4619621" cy="39571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900" b="0" i="0" u="none" strike="noStrike" dirty="0">
                <a:solidFill>
                  <a:srgbClr val="FFFFFF"/>
                </a:solidFill>
                <a:effectLst/>
                <a:latin typeface="Al Nile" pitchFamily="2" charset="-78"/>
                <a:cs typeface="Al Nile" pitchFamily="2" charset="-78"/>
              </a:rPr>
              <a:t>Aston réalise vos travaux d'intérieurs. </a:t>
            </a:r>
          </a:p>
          <a:p>
            <a:pPr marL="0" indent="0">
              <a:buNone/>
            </a:pPr>
            <a:r>
              <a:rPr lang="fr-FR" sz="1900" b="0" i="0" u="none" strike="noStrike" dirty="0">
                <a:solidFill>
                  <a:srgbClr val="FFFFFF"/>
                </a:solidFill>
                <a:effectLst/>
                <a:latin typeface="Al Nile" pitchFamily="2" charset="-78"/>
                <a:cs typeface="Al Nile" pitchFamily="2" charset="-78"/>
              </a:rPr>
              <a:t>Nous vous proposons une offre globale : de la pose des cloisons jusqu'à l'installation du mobilier.</a:t>
            </a:r>
          </a:p>
          <a:p>
            <a:pPr marL="0" indent="0">
              <a:buNone/>
            </a:pPr>
            <a:endParaRPr lang="fr-FR" sz="2000" dirty="0">
              <a:solidFill>
                <a:srgbClr val="FFFFFF"/>
              </a:solidFill>
            </a:endParaRPr>
          </a:p>
        </p:txBody>
      </p:sp>
      <p:pic>
        <p:nvPicPr>
          <p:cNvPr id="6" name="Image 5" descr="Une image contenant texte, personne, intérieur&#10;&#10;Description générée automatiquement">
            <a:extLst>
              <a:ext uri="{FF2B5EF4-FFF2-40B4-BE49-F238E27FC236}">
                <a16:creationId xmlns:a16="http://schemas.microsoft.com/office/drawing/2014/main" id="{4EF836F4-CC41-E3B5-9431-42B0D9BD2E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579" r="-1" b="35690"/>
          <a:stretch/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1850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0">
            <a:extLst>
              <a:ext uri="{FF2B5EF4-FFF2-40B4-BE49-F238E27FC236}">
                <a16:creationId xmlns:a16="http://schemas.microsoft.com/office/drawing/2014/main" id="{62A38935-BB53-4DF7-A56E-48DD25B68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1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4 h 5154967"/>
              <a:gd name="connsiteX37" fmla="*/ 1625714 w 6184806"/>
              <a:gd name="connsiteY37" fmla="*/ 109244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1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1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4"/>
                  <a:pt x="2445216" y="109244"/>
                </a:cubicBezTo>
                <a:cubicBezTo>
                  <a:pt x="1625714" y="109244"/>
                  <a:pt x="1625714" y="109244"/>
                  <a:pt x="1625714" y="109244"/>
                </a:cubicBezTo>
                <a:cubicBezTo>
                  <a:pt x="1572615" y="109244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8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1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B2E0ADE-7FAA-42CF-4FE4-699F3F6B7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851517"/>
            <a:ext cx="5130795" cy="1461778"/>
          </a:xfrm>
        </p:spPr>
        <p:txBody>
          <a:bodyPr>
            <a:normAutofit/>
          </a:bodyPr>
          <a:lstStyle/>
          <a:p>
            <a:r>
              <a:rPr lang="fr-FR" sz="4000">
                <a:latin typeface="Al Nile" pitchFamily="2" charset="-78"/>
                <a:cs typeface="Al Nile" pitchFamily="2" charset="-78"/>
              </a:rPr>
              <a:t>Compétences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5C75C6E5-E48F-EB1D-3ADD-130C8EFFF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2470248"/>
            <a:ext cx="4048344" cy="3536236"/>
          </a:xfrm>
        </p:spPr>
        <p:txBody>
          <a:bodyPr>
            <a:normAutofit/>
          </a:bodyPr>
          <a:lstStyle/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Conduite de travaux 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Agilité 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Pilotage 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Conception </a:t>
            </a:r>
            <a:r>
              <a:rPr lang="fr-FR" sz="1900" dirty="0" err="1">
                <a:latin typeface="Al Nile" pitchFamily="2" charset="-78"/>
                <a:cs typeface="Al Nile" pitchFamily="2" charset="-78"/>
              </a:rPr>
              <a:t>SpaceDesign</a:t>
            </a:r>
            <a:r>
              <a:rPr lang="fr-FR" sz="1900" dirty="0">
                <a:latin typeface="Al Nile" pitchFamily="2" charset="-78"/>
                <a:cs typeface="Al Nile" pitchFamily="2" charset="-78"/>
              </a:rPr>
              <a:t> 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Exécution 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Souplesse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Réactivité 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Bureau d’étude </a:t>
            </a:r>
          </a:p>
          <a:p>
            <a:pPr marL="0" indent="0">
              <a:buNone/>
            </a:pPr>
            <a:endParaRPr lang="fr-FR" sz="2200" dirty="0">
              <a:latin typeface="Al Nile" pitchFamily="2" charset="-78"/>
              <a:cs typeface="Al Nile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6160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39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1">
            <a:extLst>
              <a:ext uri="{FF2B5EF4-FFF2-40B4-BE49-F238E27FC236}">
                <a16:creationId xmlns:a16="http://schemas.microsoft.com/office/drawing/2014/main" id="{2F36CA75-CFBF-4844-B719-8FE9EBADA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D4A84B9-E564-4DD0-97F8-DBF1C460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A599609-F5C2-4A0B-A992-913F814A6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102382E0-0A09-46AE-B955-B911CAFE7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DE75D4A-0965-4973-BE75-DECCAC9A9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intérieur, plancher&#10;&#10;Description générée automatiquement">
            <a:extLst>
              <a:ext uri="{FF2B5EF4-FFF2-40B4-BE49-F238E27FC236}">
                <a16:creationId xmlns:a16="http://schemas.microsoft.com/office/drawing/2014/main" id="{390B4392-EAC6-4C4F-6F7A-EF0E5CD24B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</a:blip>
          <a:srcRect r="1" b="27719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9" name="Image 8" descr="Une image contenant intérieur, fenêtre, plafond, meubles&#10;&#10;Description générée automatiquement">
            <a:extLst>
              <a:ext uri="{FF2B5EF4-FFF2-40B4-BE49-F238E27FC236}">
                <a16:creationId xmlns:a16="http://schemas.microsoft.com/office/drawing/2014/main" id="{43F9AE29-E0E3-9EA9-F3B9-BD5F35695C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60000"/>
          </a:blip>
          <a:srcRect l="444" r="15110" b="-2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3823702-84F4-B73A-24EC-B5FDAE2A2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5" y="552807"/>
            <a:ext cx="9801854" cy="2790331"/>
          </a:xfrm>
        </p:spPr>
        <p:txBody>
          <a:bodyPr anchor="b">
            <a:normAutofit/>
          </a:bodyPr>
          <a:lstStyle/>
          <a:p>
            <a:pPr algn="ctr"/>
            <a:r>
              <a:rPr lang="fr-FR" sz="4800">
                <a:solidFill>
                  <a:srgbClr val="FFFFFF"/>
                </a:solidFill>
                <a:latin typeface="Al Nile" pitchFamily="2" charset="-78"/>
                <a:cs typeface="Al Nile" pitchFamily="2" charset="-78"/>
              </a:rPr>
              <a:t>Notre image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F44341-C2C4-2D02-3A3F-E9AD459ED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966" y="3510476"/>
            <a:ext cx="9801854" cy="2614231"/>
          </a:xfrm>
        </p:spPr>
        <p:txBody>
          <a:bodyPr anchor="t">
            <a:normAutofit/>
          </a:bodyPr>
          <a:lstStyle/>
          <a:p>
            <a:pPr algn="ctr"/>
            <a:r>
              <a:rPr lang="fr-FR" sz="1900" dirty="0">
                <a:solidFill>
                  <a:srgbClr val="FFFFFF"/>
                </a:solidFill>
                <a:latin typeface="Al Nile" pitchFamily="2" charset="-78"/>
                <a:cs typeface="Al Nile" pitchFamily="2" charset="-78"/>
              </a:rPr>
              <a:t>Performance</a:t>
            </a:r>
          </a:p>
          <a:p>
            <a:pPr algn="ctr"/>
            <a:r>
              <a:rPr lang="fr-FR" sz="1900" dirty="0">
                <a:solidFill>
                  <a:srgbClr val="FFFFFF"/>
                </a:solidFill>
                <a:latin typeface="Al Nile" pitchFamily="2" charset="-78"/>
                <a:cs typeface="Al Nile" pitchFamily="2" charset="-78"/>
              </a:rPr>
              <a:t>Excellence</a:t>
            </a:r>
          </a:p>
          <a:p>
            <a:pPr algn="ctr"/>
            <a:r>
              <a:rPr lang="fr-FR" sz="1900" dirty="0">
                <a:solidFill>
                  <a:srgbClr val="FFFFFF"/>
                </a:solidFill>
                <a:latin typeface="Al Nile" pitchFamily="2" charset="-78"/>
                <a:cs typeface="Al Nile" pitchFamily="2" charset="-78"/>
              </a:rPr>
              <a:t>Savoir-faire</a:t>
            </a:r>
          </a:p>
          <a:p>
            <a:pPr algn="ctr"/>
            <a:r>
              <a:rPr lang="fr-FR" sz="1900" dirty="0">
                <a:solidFill>
                  <a:srgbClr val="FFFFFF"/>
                </a:solidFill>
                <a:latin typeface="Al Nile" pitchFamily="2" charset="-78"/>
                <a:cs typeface="Al Nile" pitchFamily="2" charset="-78"/>
              </a:rPr>
              <a:t>Innovation </a:t>
            </a:r>
          </a:p>
        </p:txBody>
      </p:sp>
    </p:spTree>
    <p:extLst>
      <p:ext uri="{BB962C8B-B14F-4D97-AF65-F5344CB8AC3E}">
        <p14:creationId xmlns:p14="http://schemas.microsoft.com/office/powerpoint/2010/main" val="1833211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C494E8-FBA6-9AF7-F23D-1C76E9C59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r-FR" dirty="0">
                <a:latin typeface="Al Nile" pitchFamily="2" charset="-78"/>
                <a:cs typeface="Al Nile" pitchFamily="2" charset="-78"/>
              </a:rPr>
              <a:t>L’humain au centre de nos préoccupations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FD9F25-B8FA-B328-6816-DBEA7B4EA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550035"/>
            <a:ext cx="8813790" cy="391777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1900" dirty="0">
                <a:latin typeface="Al Nile" pitchFamily="2" charset="-78"/>
                <a:cs typeface="Al Nile" pitchFamily="2" charset="-78"/>
              </a:rPr>
              <a:t>Adhérente à la Fédération française du bâtiment et de l’IDET </a:t>
            </a:r>
          </a:p>
          <a:p>
            <a:pPr marL="0" indent="0">
              <a:buNone/>
            </a:pPr>
            <a:endParaRPr lang="fr-FR" sz="1900" dirty="0">
              <a:latin typeface="Al Nile" pitchFamily="2" charset="-78"/>
              <a:cs typeface="Al Nile" pitchFamily="2" charset="-78"/>
            </a:endParaRPr>
          </a:p>
          <a:p>
            <a:pPr>
              <a:buFont typeface="Wingdings" pitchFamily="2" charset="2"/>
              <a:buChar char="Ø"/>
            </a:pPr>
            <a:r>
              <a:rPr lang="fr-FR" sz="1900" dirty="0">
                <a:latin typeface="Al Nile" pitchFamily="2" charset="-78"/>
                <a:cs typeface="Al Nile" pitchFamily="2" charset="-78"/>
              </a:rPr>
              <a:t>Partenariat avec France Horizon </a:t>
            </a:r>
          </a:p>
          <a:p>
            <a:pPr marL="0" indent="0">
              <a:buNone/>
            </a:pPr>
            <a:endParaRPr lang="fr-FR" sz="1900" dirty="0">
              <a:latin typeface="Al Nile" pitchFamily="2" charset="-78"/>
              <a:cs typeface="Al Nile" pitchFamily="2" charset="-78"/>
            </a:endParaRPr>
          </a:p>
          <a:p>
            <a:pPr>
              <a:buFont typeface="Wingdings" pitchFamily="2" charset="2"/>
              <a:buChar char="Ø"/>
            </a:pPr>
            <a:r>
              <a:rPr lang="fr-FR" sz="1900" dirty="0">
                <a:latin typeface="Al Nile" pitchFamily="2" charset="-78"/>
                <a:cs typeface="Al Nile" pitchFamily="2" charset="-78"/>
              </a:rPr>
              <a:t>Améliore le bien-être des employés dans les espaces de travail </a:t>
            </a:r>
          </a:p>
          <a:p>
            <a:pPr marL="0" indent="0">
              <a:buNone/>
            </a:pPr>
            <a:endParaRPr lang="fr-FR" sz="1900" dirty="0">
              <a:latin typeface="Al Nile" pitchFamily="2" charset="-78"/>
              <a:cs typeface="Al Nile" pitchFamily="2" charset="-78"/>
            </a:endParaRPr>
          </a:p>
          <a:p>
            <a:pPr>
              <a:buFont typeface="Wingdings" pitchFamily="2" charset="2"/>
              <a:buChar char="Ø"/>
            </a:pPr>
            <a:r>
              <a:rPr lang="fr-FR" sz="1900" b="0" i="0" u="none" strike="noStrike" dirty="0">
                <a:effectLst/>
                <a:latin typeface="Al Nile" pitchFamily="2" charset="-78"/>
                <a:cs typeface="Al Nile" pitchFamily="2" charset="-78"/>
              </a:rPr>
              <a:t>Partenaire de </a:t>
            </a:r>
            <a:r>
              <a:rPr lang="fr-FR" sz="1900" b="0" i="0" u="none" strike="noStrike" dirty="0" err="1">
                <a:effectLst/>
                <a:latin typeface="Al Nile" pitchFamily="2" charset="-78"/>
                <a:cs typeface="Al Nile" pitchFamily="2" charset="-78"/>
              </a:rPr>
              <a:t>Oane</a:t>
            </a:r>
            <a:r>
              <a:rPr lang="fr-FR" sz="1900" b="0" i="0" u="none" strike="noStrike" dirty="0">
                <a:effectLst/>
                <a:latin typeface="Al Nile" pitchFamily="2" charset="-78"/>
                <a:cs typeface="Al Nile" pitchFamily="2" charset="-78"/>
              </a:rPr>
              <a:t> </a:t>
            </a:r>
            <a:r>
              <a:rPr lang="fr-FR" sz="1900" b="0" i="0" u="none" strike="noStrike" dirty="0" err="1">
                <a:effectLst/>
                <a:latin typeface="Al Nile" pitchFamily="2" charset="-78"/>
                <a:cs typeface="Al Nile" pitchFamily="2" charset="-78"/>
              </a:rPr>
              <a:t>Dream</a:t>
            </a:r>
            <a:r>
              <a:rPr lang="fr-FR" sz="1900" b="0" i="0" u="none" strike="noStrike" dirty="0">
                <a:effectLst/>
                <a:latin typeface="Al Nile" pitchFamily="2" charset="-78"/>
                <a:cs typeface="Al Nile" pitchFamily="2" charset="-78"/>
              </a:rPr>
              <a:t> pour la compétition Mini Transat 2023</a:t>
            </a:r>
            <a:endParaRPr lang="fr-FR" sz="1900" dirty="0">
              <a:latin typeface="Al Nile" pitchFamily="2" charset="-78"/>
              <a:cs typeface="Al Nile" pitchFamily="2" charset="-78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2ABE2CF9-D5A7-81B8-BCB6-31DA6FB81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53" y="5711925"/>
            <a:ext cx="33528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62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2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24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bâtiment&#10;&#10;Description générée automatiquement">
            <a:extLst>
              <a:ext uri="{FF2B5EF4-FFF2-40B4-BE49-F238E27FC236}">
                <a16:creationId xmlns:a16="http://schemas.microsoft.com/office/drawing/2014/main" id="{02828655-102D-F08D-0887-C92BDA03DB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</a:blip>
          <a:srcRect l="8793" r="8794" b="1"/>
          <a:stretch/>
        </p:blipFill>
        <p:spPr>
          <a:xfrm rot="5400000">
            <a:off x="-437196" y="316165"/>
            <a:ext cx="7028632" cy="6396295"/>
          </a:xfrm>
          <a:prstGeom prst="rect">
            <a:avLst/>
          </a:prstGeom>
        </p:spPr>
      </p:pic>
      <p:pic>
        <p:nvPicPr>
          <p:cNvPr id="7" name="Image 6" descr="Une image contenant personne, mur, intérieur, homme&#10;&#10;Description générée automatiquement">
            <a:extLst>
              <a:ext uri="{FF2B5EF4-FFF2-40B4-BE49-F238E27FC236}">
                <a16:creationId xmlns:a16="http://schemas.microsoft.com/office/drawing/2014/main" id="{33279E6C-8ADC-5BC0-4BE7-1130F618AC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60000"/>
          </a:blip>
          <a:srcRect t="11837" r="1" b="12067"/>
          <a:stretch/>
        </p:blipFill>
        <p:spPr>
          <a:xfrm>
            <a:off x="6275268" y="-1"/>
            <a:ext cx="6396296" cy="7028633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59C834-320B-2A56-D89F-F1D7A0B90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642" y="630359"/>
            <a:ext cx="10509179" cy="2588458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FFFFFF"/>
                </a:solidFill>
              </a:rPr>
              <a:t>97% des clients sont satisfaits </a:t>
            </a:r>
          </a:p>
          <a:p>
            <a:endParaRPr lang="fr-FR" sz="2000" dirty="0">
              <a:solidFill>
                <a:srgbClr val="FFFFFF"/>
              </a:solidFill>
            </a:endParaRPr>
          </a:p>
          <a:p>
            <a:endParaRPr lang="fr-FR" sz="2000" dirty="0">
              <a:solidFill>
                <a:srgbClr val="FFFFFF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07B739F-8B99-8ED3-D53B-74E3804B0BF5}"/>
              </a:ext>
            </a:extLst>
          </p:cNvPr>
          <p:cNvSpPr txBox="1"/>
          <p:nvPr/>
        </p:nvSpPr>
        <p:spPr>
          <a:xfrm>
            <a:off x="8011894" y="630358"/>
            <a:ext cx="34290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chemeClr val="bg1"/>
                </a:solidFill>
              </a:rPr>
              <a:t>100% de bonne humeur</a:t>
            </a:r>
          </a:p>
        </p:txBody>
      </p:sp>
    </p:spTree>
    <p:extLst>
      <p:ext uri="{BB962C8B-B14F-4D97-AF65-F5344CB8AC3E}">
        <p14:creationId xmlns:p14="http://schemas.microsoft.com/office/powerpoint/2010/main" val="1572876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A203437-703A-4E00-A8C0-91D328D6C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3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AA5EE26-7835-B299-C4AB-7A6F027F2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09" y="502400"/>
            <a:ext cx="3367171" cy="1818064"/>
          </a:xfrm>
        </p:spPr>
        <p:txBody>
          <a:bodyPr>
            <a:normAutofit/>
          </a:bodyPr>
          <a:lstStyle/>
          <a:p>
            <a:pPr algn="ctr"/>
            <a:r>
              <a:rPr lang="fr-FR" sz="2800">
                <a:latin typeface="Al Nile" pitchFamily="2" charset="-78"/>
                <a:cs typeface="Al Nile" pitchFamily="2" charset="-78"/>
              </a:rPr>
              <a:t>Nos références</a:t>
            </a:r>
          </a:p>
        </p:txBody>
      </p:sp>
      <p:pic>
        <p:nvPicPr>
          <p:cNvPr id="15" name="Image 14" descr="Une image contenant bâtiment, plateforme, porte&#10;&#10;Description générée automatiquement">
            <a:extLst>
              <a:ext uri="{FF2B5EF4-FFF2-40B4-BE49-F238E27FC236}">
                <a16:creationId xmlns:a16="http://schemas.microsoft.com/office/drawing/2014/main" id="{A0715451-5913-75CE-3C6E-BCF4AB2BFE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875" b="28889"/>
          <a:stretch/>
        </p:blipFill>
        <p:spPr>
          <a:xfrm>
            <a:off x="4555236" y="6"/>
            <a:ext cx="7636763" cy="276272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D84038B-4A56-439B-A184-79B2D4506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62729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17" name="Image 16" descr="Une image contenant intérieur, mur, plancher&#10;&#10;Description générée automatiquement">
            <a:extLst>
              <a:ext uri="{FF2B5EF4-FFF2-40B4-BE49-F238E27FC236}">
                <a16:creationId xmlns:a16="http://schemas.microsoft.com/office/drawing/2014/main" id="{F107A3CD-663E-409F-30A0-4382E0F536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779" b="-2"/>
          <a:stretch/>
        </p:blipFill>
        <p:spPr>
          <a:xfrm rot="5400000">
            <a:off x="267257" y="2559479"/>
            <a:ext cx="4031263" cy="4565779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CE06BD-B704-534E-F664-02D0A8BA3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633" y="3455208"/>
            <a:ext cx="5742432" cy="2344708"/>
          </a:xfrm>
        </p:spPr>
        <p:txBody>
          <a:bodyPr anchor="ctr">
            <a:noAutofit/>
          </a:bodyPr>
          <a:lstStyle/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Siège d’Airbus Blagnac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Siège du Crédit Agricole midi Toulousain 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Siège de la Caisse d’Epargne Centre Loire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Centre d’affaires du Crédit Agricole Mérignac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Hexagone Balard Paris 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Direction régionale Bouygues Construction 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Banque Centrale Sao Tomé </a:t>
            </a:r>
          </a:p>
          <a:p>
            <a:r>
              <a:rPr lang="fr-FR" sz="1900" dirty="0">
                <a:latin typeface="Al Nile" pitchFamily="2" charset="-78"/>
                <a:cs typeface="Al Nile" pitchFamily="2" charset="-78"/>
              </a:rPr>
              <a:t>Siège </a:t>
            </a:r>
            <a:r>
              <a:rPr lang="fr-FR" sz="1900" dirty="0" err="1">
                <a:latin typeface="Al Nile" pitchFamily="2" charset="-78"/>
                <a:cs typeface="Al Nile" pitchFamily="2" charset="-78"/>
              </a:rPr>
              <a:t>Sicoval</a:t>
            </a:r>
            <a:r>
              <a:rPr lang="fr-FR" sz="1900" dirty="0">
                <a:latin typeface="Al Nile" pitchFamily="2" charset="-78"/>
                <a:cs typeface="Al Nile" pitchFamily="2" charset="-78"/>
              </a:rPr>
              <a:t> Labège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96EE13-2C4D-4262-812E-DDE5FC35F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58239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449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CD7470A-EAEF-60BD-A025-264AD1704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r>
              <a:rPr lang="fr-FR" dirty="0">
                <a:latin typeface="Al Nile" pitchFamily="2" charset="-78"/>
                <a:cs typeface="Al Nile" pitchFamily="2" charset="-78"/>
              </a:rPr>
              <a:t>Mobiliers</a:t>
            </a:r>
          </a:p>
        </p:txBody>
      </p:sp>
      <p:pic>
        <p:nvPicPr>
          <p:cNvPr id="5" name="Image 4" descr="Une image contenant intérieur, plancher, fenêtre, meubles&#10;&#10;Description générée automatiquement">
            <a:extLst>
              <a:ext uri="{FF2B5EF4-FFF2-40B4-BE49-F238E27FC236}">
                <a16:creationId xmlns:a16="http://schemas.microsoft.com/office/drawing/2014/main" id="{2B0D667A-C78B-FCEC-2A01-B883038F9B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45" r="1" b="1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1DC656-3005-02E5-C1DF-20FABF95E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0465" y="2194102"/>
            <a:ext cx="4140013" cy="3908586"/>
          </a:xfrm>
        </p:spPr>
        <p:txBody>
          <a:bodyPr>
            <a:normAutofit/>
          </a:bodyPr>
          <a:lstStyle/>
          <a:p>
            <a:r>
              <a:rPr lang="fr-FR" sz="1900" b="0" i="0" u="none" strike="noStrike" dirty="0">
                <a:effectLst/>
              </a:rPr>
              <a:t>Espaces de travail</a:t>
            </a:r>
          </a:p>
          <a:p>
            <a:r>
              <a:rPr lang="fr-FR" sz="1900" b="0" i="0" u="none" strike="noStrike" dirty="0">
                <a:effectLst/>
              </a:rPr>
              <a:t> Salle de réunion</a:t>
            </a:r>
          </a:p>
          <a:p>
            <a:r>
              <a:rPr lang="fr-FR" sz="1900" b="0" i="0" u="none" strike="noStrike" dirty="0">
                <a:effectLst/>
              </a:rPr>
              <a:t> Visio-conférence</a:t>
            </a:r>
          </a:p>
          <a:p>
            <a:r>
              <a:rPr lang="fr-FR" sz="1900" b="0" i="0" u="none" strike="noStrike" dirty="0">
                <a:effectLst/>
              </a:rPr>
              <a:t> Informel </a:t>
            </a:r>
          </a:p>
          <a:p>
            <a:r>
              <a:rPr lang="fr-FR" sz="1900" b="0" i="0" u="none" strike="noStrike" dirty="0" err="1">
                <a:effectLst/>
              </a:rPr>
              <a:t>Caféteria</a:t>
            </a:r>
            <a:r>
              <a:rPr lang="fr-FR" sz="1900" b="0" i="0" u="none" strike="noStrike" dirty="0">
                <a:effectLst/>
              </a:rPr>
              <a:t> </a:t>
            </a:r>
          </a:p>
          <a:p>
            <a:r>
              <a:rPr lang="fr-FR" sz="1900" b="0" i="0" u="none" strike="noStrike" dirty="0">
                <a:effectLst/>
              </a:rPr>
              <a:t>Accueil </a:t>
            </a:r>
          </a:p>
          <a:p>
            <a:r>
              <a:rPr lang="fr-FR" sz="1900" b="0" i="0" u="none" strike="noStrike" dirty="0">
                <a:effectLst/>
              </a:rPr>
              <a:t>Amphithéâtre </a:t>
            </a:r>
          </a:p>
          <a:p>
            <a:r>
              <a:rPr lang="fr-FR" sz="1900" b="0" i="0" u="none" strike="noStrike" dirty="0">
                <a:effectLst/>
              </a:rPr>
              <a:t>ERP </a:t>
            </a:r>
          </a:p>
          <a:p>
            <a:r>
              <a:rPr lang="fr-FR" sz="1900" b="0" i="0" u="none" strike="noStrike" dirty="0">
                <a:effectLst/>
              </a:rPr>
              <a:t>Végétalisation </a:t>
            </a:r>
          </a:p>
          <a:p>
            <a:r>
              <a:rPr lang="fr-FR" sz="1900" b="0" i="0" u="none" strike="noStrike" dirty="0">
                <a:effectLst/>
              </a:rPr>
              <a:t>Acoustique</a:t>
            </a:r>
          </a:p>
          <a:p>
            <a:endParaRPr lang="fr-FR" sz="1900" dirty="0"/>
          </a:p>
        </p:txBody>
      </p:sp>
    </p:spTree>
    <p:extLst>
      <p:ext uri="{BB962C8B-B14F-4D97-AF65-F5344CB8AC3E}">
        <p14:creationId xmlns:p14="http://schemas.microsoft.com/office/powerpoint/2010/main" val="113709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intérieur, encombré&#10;&#10;Description générée automatiquement">
            <a:extLst>
              <a:ext uri="{FF2B5EF4-FFF2-40B4-BE49-F238E27FC236}">
                <a16:creationId xmlns:a16="http://schemas.microsoft.com/office/drawing/2014/main" id="{90B19F1D-7A5E-F84D-CBE0-40362F750F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63" r="16026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CA6B4DA-E9DA-54AE-6FE6-09A5E64AC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l Nile" pitchFamily="2" charset="-78"/>
                <a:cs typeface="Al Nile" pitchFamily="2" charset="-78"/>
              </a:rPr>
              <a:t>Space Design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064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 descr="Une image contenant texte, intérieur, fenêtre&#10;&#10;Description générée automatiquement">
            <a:extLst>
              <a:ext uri="{FF2B5EF4-FFF2-40B4-BE49-F238E27FC236}">
                <a16:creationId xmlns:a16="http://schemas.microsoft.com/office/drawing/2014/main" id="{AF6F06CC-2EAC-9F90-37EA-1A06D9CCB1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000"/>
                    </a14:imgEffect>
                    <a14:imgEffect>
                      <a14:brightnessContrast bright="32000" contrast="-20000"/>
                    </a14:imgEffect>
                  </a14:imgLayer>
                </a14:imgProps>
              </a:ext>
            </a:extLst>
          </a:blip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4C511F0-E37B-1BB2-F319-46F5BF50D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  <a:latin typeface="Al Nile" pitchFamily="2" charset="-78"/>
                <a:cs typeface="Al Nile" pitchFamily="2" charset="-78"/>
              </a:rPr>
              <a:t>Nos valeurs 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78856742-145E-ECBE-5D74-969A75E7BA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09880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281614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AC41EB4D-9D79-5C3E-C97F-5FEC759322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850" y="0"/>
            <a:ext cx="4829666" cy="6835429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88B597-4053-197F-5FA1-A2EA49D1A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334" y="0"/>
            <a:ext cx="4829666" cy="688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74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477AF63-D48D-6F25-EE40-9E5003C23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47812"/>
            <a:ext cx="4790573" cy="6730235"/>
          </a:xfrm>
          <a:prstGeom prst="rect">
            <a:avLst/>
          </a:prstGeom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CC926CFE-8617-B562-2BFB-06515E1B8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03560" y="-15490"/>
            <a:ext cx="4790573" cy="6856837"/>
          </a:xfrm>
        </p:spPr>
      </p:pic>
    </p:spTree>
    <p:extLst>
      <p:ext uri="{BB962C8B-B14F-4D97-AF65-F5344CB8AC3E}">
        <p14:creationId xmlns:p14="http://schemas.microsoft.com/office/powerpoint/2010/main" val="1910674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E3AF779-E2AC-D237-7441-ECB572C275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16" r="797"/>
          <a:stretch/>
        </p:blipFill>
        <p:spPr>
          <a:xfrm>
            <a:off x="3397919" y="445842"/>
            <a:ext cx="5126267" cy="5966316"/>
          </a:xfrm>
          <a:prstGeom prst="rect">
            <a:avLst/>
          </a:prstGeom>
        </p:spPr>
      </p:pic>
      <p:pic>
        <p:nvPicPr>
          <p:cNvPr id="5" name="Espace réservé du contenu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0CDC7A9A-7977-39FA-C476-04A82C77B1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997095" y="0"/>
            <a:ext cx="4845653" cy="6847119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A6E7A4-0DDE-E17F-F827-A512EB516F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28728" r="-222"/>
          <a:stretch/>
        </p:blipFill>
        <p:spPr>
          <a:xfrm>
            <a:off x="7617809" y="1218062"/>
            <a:ext cx="4444203" cy="449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30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1CAA98D2-DE6B-2BDF-C2BA-B6D5C7CBE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22" y="1"/>
            <a:ext cx="4875920" cy="6858000"/>
          </a:xfrm>
          <a:prstGeom prst="rect">
            <a:avLst/>
          </a:prstGeom>
        </p:spPr>
      </p:pic>
      <p:pic>
        <p:nvPicPr>
          <p:cNvPr id="6" name="Espace réservé du contenu 3">
            <a:extLst>
              <a:ext uri="{FF2B5EF4-FFF2-40B4-BE49-F238E27FC236}">
                <a16:creationId xmlns:a16="http://schemas.microsoft.com/office/drawing/2014/main" id="{485D29A0-2592-3DA0-D6DD-E9F79C69D1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54588" y="196728"/>
            <a:ext cx="4484973" cy="630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89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0576DC0-EF19-5712-B0F7-F9E28E102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73" y="139700"/>
            <a:ext cx="4648200" cy="6578600"/>
          </a:xfrm>
          <a:prstGeom prst="rect">
            <a:avLst/>
          </a:prstGeom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FA2FB6B8-DC57-73A8-BF52-48088629A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50" y="152400"/>
            <a:ext cx="46609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37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Espace réservé du contenu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72B3C413-2466-200A-433F-8DE9056D1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4511" y="285350"/>
            <a:ext cx="4535335" cy="6424024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7DED8BD4-133D-8583-200C-A7842A108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906" y="227112"/>
            <a:ext cx="4673600" cy="654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71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du contenu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52C60876-6333-77C5-8849-D8FA6A356B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893" y="228600"/>
            <a:ext cx="4513297" cy="6365222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2D89B6-C7AC-20F4-DE13-1B715CFE3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971" y="139700"/>
            <a:ext cx="4648200" cy="657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40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2845807F-689D-0DDE-6CEA-50B0F2E8D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88" y="152400"/>
            <a:ext cx="46228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200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Une image contenant intérieur, plancher, plafond&#10;&#10;Description générée automatiquement">
            <a:extLst>
              <a:ext uri="{FF2B5EF4-FFF2-40B4-BE49-F238E27FC236}">
                <a16:creationId xmlns:a16="http://schemas.microsoft.com/office/drawing/2014/main" id="{131FFC68-3B9B-14F5-9E42-434F4E445C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47"/>
                    </a14:imgEffect>
                    <a14:imgEffect>
                      <a14:brightnessContrast bright="-1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4471" y="0"/>
            <a:ext cx="12460941" cy="695797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474E09D-C99F-23CB-4440-686AD6285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Al Nile" pitchFamily="2" charset="-78"/>
                <a:cs typeface="Al Nile" pitchFamily="2" charset="-78"/>
              </a:rPr>
              <a:t>Suivez-nous</a:t>
            </a:r>
            <a:endParaRPr lang="fr-FR" dirty="0">
              <a:latin typeface="Al Nile" pitchFamily="2" charset="-78"/>
              <a:cs typeface="Al Nile" pitchFamily="2" charset="-78"/>
            </a:endParaRPr>
          </a:p>
        </p:txBody>
      </p:sp>
      <p:pic>
        <p:nvPicPr>
          <p:cNvPr id="6" name="Espace réservé du contenu 5">
            <a:hlinkClick r:id="rId4"/>
            <a:extLst>
              <a:ext uri="{FF2B5EF4-FFF2-40B4-BE49-F238E27FC236}">
                <a16:creationId xmlns:a16="http://schemas.microsoft.com/office/drawing/2014/main" id="{697A6DD7-14B0-1A63-7189-969FD0680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559339" y="2425406"/>
            <a:ext cx="2185147" cy="2185147"/>
          </a:xfrm>
        </p:spPr>
      </p:pic>
      <p:pic>
        <p:nvPicPr>
          <p:cNvPr id="8" name="Image 7">
            <a:hlinkClick r:id="rId6"/>
            <a:extLst>
              <a:ext uri="{FF2B5EF4-FFF2-40B4-BE49-F238E27FC236}">
                <a16:creationId xmlns:a16="http://schemas.microsoft.com/office/drawing/2014/main" id="{C30E61FE-CE6E-FF6C-A005-1F3921D958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79424" y="2761957"/>
            <a:ext cx="1512044" cy="1512044"/>
          </a:xfrm>
          <a:prstGeom prst="rect">
            <a:avLst/>
          </a:prstGeom>
        </p:spPr>
      </p:pic>
      <p:pic>
        <p:nvPicPr>
          <p:cNvPr id="10" name="Image 9">
            <a:hlinkClick r:id="rId8"/>
            <a:extLst>
              <a:ext uri="{FF2B5EF4-FFF2-40B4-BE49-F238E27FC236}">
                <a16:creationId xmlns:a16="http://schemas.microsoft.com/office/drawing/2014/main" id="{4F3CC40E-EE63-3616-B8B3-63A51400ED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2145" y="2618344"/>
            <a:ext cx="1721289" cy="1721289"/>
          </a:xfrm>
          <a:prstGeom prst="rect">
            <a:avLst/>
          </a:prstGeom>
        </p:spPr>
      </p:pic>
      <p:pic>
        <p:nvPicPr>
          <p:cNvPr id="12" name="Image 11">
            <a:hlinkClick r:id="rId10"/>
            <a:extLst>
              <a:ext uri="{FF2B5EF4-FFF2-40B4-BE49-F238E27FC236}">
                <a16:creationId xmlns:a16="http://schemas.microsoft.com/office/drawing/2014/main" id="{BF2AF319-9CE0-568F-718D-553E9740A7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44952" y="2603043"/>
            <a:ext cx="1721289" cy="1721289"/>
          </a:xfrm>
          <a:prstGeom prst="rect">
            <a:avLst/>
          </a:prstGeom>
        </p:spPr>
      </p:pic>
      <p:pic>
        <p:nvPicPr>
          <p:cNvPr id="14" name="Image 13">
            <a:hlinkClick r:id="rId12"/>
            <a:extLst>
              <a:ext uri="{FF2B5EF4-FFF2-40B4-BE49-F238E27FC236}">
                <a16:creationId xmlns:a16="http://schemas.microsoft.com/office/drawing/2014/main" id="{EB110ACE-27A4-A97E-1D6B-4EAC1535C55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3783" y="2603043"/>
            <a:ext cx="1721289" cy="172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920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4363</TotalTime>
  <Words>209</Words>
  <Application>Microsoft Macintosh PowerPoint</Application>
  <PresentationFormat>Grand écran</PresentationFormat>
  <Paragraphs>70</Paragraphs>
  <Slides>22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8" baseType="lpstr">
      <vt:lpstr>Al Nile</vt:lpstr>
      <vt:lpstr>Arial</vt:lpstr>
      <vt:lpstr>Calibri</vt:lpstr>
      <vt:lpstr>Calibri Light</vt:lpstr>
      <vt:lpstr>Wingdings</vt:lpstr>
      <vt:lpstr>Thème Office</vt:lpstr>
      <vt:lpstr>Présentation commerciale</vt:lpstr>
      <vt:lpstr>Présentation PowerPoint</vt:lpstr>
      <vt:lpstr>PRODUITS</vt:lpstr>
      <vt:lpstr>Pourquoi rénover ? </vt:lpstr>
      <vt:lpstr>Offre</vt:lpstr>
      <vt:lpstr>Compétences </vt:lpstr>
      <vt:lpstr>Notre image </vt:lpstr>
      <vt:lpstr>L’humain au centre de nos préoccupations</vt:lpstr>
      <vt:lpstr>Présentation PowerPoint</vt:lpstr>
      <vt:lpstr>Nos références</vt:lpstr>
      <vt:lpstr>Mobiliers</vt:lpstr>
      <vt:lpstr>Space Design</vt:lpstr>
      <vt:lpstr>Nos valeurs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Suivez-nous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commerciale</dc:title>
  <dc:creator>MARTINEZ Charlotte</dc:creator>
  <cp:lastModifiedBy>MARTINEZ Charlotte</cp:lastModifiedBy>
  <cp:revision>4</cp:revision>
  <dcterms:created xsi:type="dcterms:W3CDTF">2023-02-09T15:21:21Z</dcterms:created>
  <dcterms:modified xsi:type="dcterms:W3CDTF">2023-02-23T12:52:46Z</dcterms:modified>
</cp:coreProperties>
</file>